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Montserrat" pitchFamily="2" charset="77"/>
      <p:regular r:id="rId14"/>
      <p:bold r:id="rId15"/>
      <p:italic r:id="rId16"/>
      <p:boldItalic r:id="rId17"/>
    </p:embeddedFont>
    <p:embeddedFont>
      <p:font typeface="Oswald" pitchFamily="2" charset="77"/>
      <p:regular r:id="rId18"/>
      <p:bold r:id="rId19"/>
    </p:embeddedFont>
    <p:embeddedFont>
      <p:font typeface="Playfair Display" pitchFamily="2" charset="77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160" d="100"/>
          <a:sy n="160" d="100"/>
        </p:scale>
        <p:origin x="78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18aa5feab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18aa5feab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65d5bbdd9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165d5bbdd9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18aa5feab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18aa5feab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165d5bbdd9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165d5bbdd9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165d5bbdd9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165d5bbdd9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165d5bbdd9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165d5bbdd9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165d5bbdd9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165d5bbdd9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65d5bbdd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165d5bbdd9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165d5bbdd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165d5bbdd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165d5bbdd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165d5bbdd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165d5bbdd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165d5bbdd9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4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op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Up a Web and DNS Server</a:t>
            </a:r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1882825" y="3583400"/>
            <a:ext cx="5144100" cy="7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460"/>
              <a:t>Jasmine </a:t>
            </a:r>
            <a:r>
              <a:rPr lang="en" sz="1460" dirty="0"/>
              <a:t>Roberts </a:t>
            </a: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460" dirty="0"/>
              <a:t>CTEC-435-102FALL2024 Unix Administration</a:t>
            </a:r>
            <a:endParaRPr sz="1460" dirty="0"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460" dirty="0"/>
              <a:t>November 25, 2024</a:t>
            </a:r>
            <a:endParaRPr sz="1460" dirty="0"/>
          </a:p>
        </p:txBody>
      </p:sp>
      <p:pic>
        <p:nvPicPr>
          <p:cNvPr id="60" name="Google Shape;60;p13" descr="Web server vector icon | Free SV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7200" y="2996700"/>
            <a:ext cx="2146800" cy="214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 </a:t>
            </a:r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body" idx="1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We learned how to:</a:t>
            </a:r>
            <a:endParaRPr sz="1700"/>
          </a:p>
          <a:p>
            <a:pPr marL="457200" lvl="0" indent="-336550" algn="l" rtl="0">
              <a:spcBef>
                <a:spcPts val="1200"/>
              </a:spcBef>
              <a:spcAft>
                <a:spcPts val="0"/>
              </a:spcAft>
              <a:buSzPts val="1700"/>
              <a:buChar char="➢"/>
            </a:pPr>
            <a:r>
              <a:rPr lang="en" sz="1700"/>
              <a:t>Acquire a domain name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n" sz="1700"/>
              <a:t>Set up a DNS Server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n" sz="1700"/>
              <a:t>Set up a web server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n" sz="1700"/>
              <a:t>Configured BIND9 DNS Server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n" sz="1700"/>
              <a:t>Zone Files for our domain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n" sz="1700"/>
              <a:t>Installing and Configuring Apache 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n" sz="1700"/>
              <a:t>Virtual Hosting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n" sz="1700"/>
              <a:t>Digital Certificates </a:t>
            </a:r>
            <a:endParaRPr sz="1700"/>
          </a:p>
        </p:txBody>
      </p:sp>
      <p:sp>
        <p:nvSpPr>
          <p:cNvPr id="125" name="Google Shape;125;p22"/>
          <p:cNvSpPr txBox="1">
            <a:spLocks noGrp="1"/>
          </p:cNvSpPr>
          <p:nvPr>
            <p:ph type="body" idx="2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n" sz="1700"/>
              <a:t>Access Control by source IP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n" sz="1700"/>
              <a:t>Installing and Securing MySQL Server 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n" sz="1700"/>
              <a:t>phpMyAdmin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n" sz="1700"/>
              <a:t>Installing and Securing WordPress</a:t>
            </a:r>
            <a:endParaRPr sz="170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6" name="Google Shape;126;p22" descr="File:Sketch of Sharing Knowledge and Lessons Learned.jpg ..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8801" y="3146400"/>
            <a:ext cx="3005194" cy="199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227025" y="442275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Acquiring a Domain Name: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project435web.online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3350" y="1283175"/>
            <a:ext cx="29568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n" sz="1700"/>
              <a:t>Registered a domain name which can be used with DNS and web server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n" sz="1700"/>
              <a:t>Updated DNS records for the domain registrar for the servers IP address 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n" sz="1700"/>
              <a:t>Created a record for the domain</a:t>
            </a:r>
            <a:endParaRPr sz="170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0275" y="317500"/>
            <a:ext cx="6111375" cy="38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3119100" cy="82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Configured BIND9 as an authoritative DNS server</a:t>
            </a: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0" y="824750"/>
            <a:ext cx="30861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n" sz="1700"/>
              <a:t>Install BIND9 on the server using CENTOS-stream9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n" sz="1700"/>
              <a:t>Configured BIND9 as a :</a:t>
            </a:r>
            <a:endParaRPr sz="1700"/>
          </a:p>
          <a:p>
            <a:pPr marL="9144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 DNS Server</a:t>
            </a:r>
            <a:endParaRPr sz="1700"/>
          </a:p>
          <a:p>
            <a:pPr marL="9144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Configured its zone files</a:t>
            </a:r>
            <a:endParaRPr sz="1700"/>
          </a:p>
          <a:p>
            <a:pPr marL="9144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Created a zone file for the domain</a:t>
            </a:r>
            <a:endParaRPr sz="1700"/>
          </a:p>
        </p:txBody>
      </p:sp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l="-2710" t="196" r="2709" b="-3448"/>
          <a:stretch/>
        </p:blipFill>
        <p:spPr>
          <a:xfrm>
            <a:off x="3479150" y="0"/>
            <a:ext cx="5664850" cy="333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7000" y="2359525"/>
            <a:ext cx="5439550" cy="278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302900"/>
            <a:ext cx="3298500" cy="10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Installing and Configuring Apache Web Server </a:t>
            </a:r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0609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n" sz="1700"/>
              <a:t>Installed and configured Apache as a web server</a:t>
            </a:r>
            <a:endParaRPr sz="1700"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7625" y="0"/>
            <a:ext cx="5116376" cy="2877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7625" y="2521350"/>
            <a:ext cx="5116376" cy="268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311700" y="349000"/>
            <a:ext cx="3574500" cy="7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Securing Apache with SSL and Digital Certificates</a:t>
            </a:r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0" y="1332975"/>
            <a:ext cx="3961200" cy="3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Created a self-signed SSL certificate using OpenSSL.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Modified the virtual host configuration file for project435web.online to enable SSL, ensuring the server listens on port 443 and uses the appropriate SSL certificate and key files.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This will allow the website to be accessible via a web browser using its domain name.</a:t>
            </a:r>
            <a:endParaRPr sz="1600"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9775" y="349000"/>
            <a:ext cx="5134225" cy="339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3963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 Control by Source IP Address</a:t>
            </a:r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311700" y="1476750"/>
            <a:ext cx="3396300" cy="32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n" sz="1700"/>
              <a:t>Configuring Apache to restrict access, allowing only specific IP ranges to access the web server.</a:t>
            </a:r>
            <a:endParaRPr sz="1700"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0200" y="445025"/>
            <a:ext cx="5353800" cy="347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311700" y="321575"/>
            <a:ext cx="34785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Installing and Securing MySQL Server</a:t>
            </a:r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311700" y="1421900"/>
            <a:ext cx="3917400" cy="34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Install MySQL on CentOS.</a:t>
            </a:r>
            <a:endParaRPr sz="14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Run the mysql_secure_installation script to remove insecure defaults, disable anonymous users, and enforce strong password policies.</a:t>
            </a:r>
            <a:endParaRPr sz="14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Create a MySQL database and user for WordPress, granting the user the necessary privileges to manage the WordPress database.</a:t>
            </a:r>
            <a:endParaRPr sz="1295"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4450" y="321575"/>
            <a:ext cx="4829549" cy="348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42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/>
              <a:t>Installing and Securing phpMyAdmin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body" idx="1"/>
          </p:nvPr>
        </p:nvSpPr>
        <p:spPr>
          <a:xfrm>
            <a:off x="311700" y="1444375"/>
            <a:ext cx="3423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n" sz="1700"/>
              <a:t>Installing phpMyAdmin and configuring access controls to limit usage to authorized IP addresses.</a:t>
            </a:r>
            <a:endParaRPr sz="1700"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1700" y="445025"/>
            <a:ext cx="5063726" cy="342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37475" y="0"/>
            <a:ext cx="3999600" cy="7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Installing and Securing WordPress</a:t>
            </a:r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body" idx="1"/>
          </p:nvPr>
        </p:nvSpPr>
        <p:spPr>
          <a:xfrm>
            <a:off x="117625" y="1067675"/>
            <a:ext cx="3672300" cy="34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8455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30"/>
              <a:buChar char="➢"/>
            </a:pPr>
            <a:r>
              <a:rPr lang="en" sz="1729"/>
              <a:t>Install WordPress by downloading the latest version, extracting the files, and configuring the database connection.</a:t>
            </a:r>
            <a:endParaRPr sz="1729"/>
          </a:p>
          <a:p>
            <a:pPr marL="457200" lvl="0" indent="-338455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30"/>
              <a:buChar char="➢"/>
            </a:pPr>
            <a:r>
              <a:rPr lang="en" sz="1729"/>
              <a:t>Set appropriate file permissions to ensure that critical directories are not writable by unauthorized users.</a:t>
            </a:r>
            <a:endParaRPr sz="1729"/>
          </a:p>
          <a:p>
            <a:pPr marL="457200" lvl="0" indent="-338455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30"/>
              <a:buChar char="➢"/>
            </a:pPr>
            <a:r>
              <a:rPr lang="en" sz="1729"/>
              <a:t>Complete the WordPress setup by visiting the WordPress installation page and configuring the site.</a:t>
            </a:r>
            <a:endParaRPr sz="1729"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7075" y="356625"/>
            <a:ext cx="4914900" cy="402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368</Words>
  <Application>Microsoft Macintosh PowerPoint</Application>
  <PresentationFormat>On-screen Show (16:9)</PresentationFormat>
  <Paragraphs>51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Montserrat</vt:lpstr>
      <vt:lpstr>Oswald</vt:lpstr>
      <vt:lpstr>Arial</vt:lpstr>
      <vt:lpstr>Playfair Display</vt:lpstr>
      <vt:lpstr>Pop</vt:lpstr>
      <vt:lpstr>Setting Up a Web and DNS Server</vt:lpstr>
      <vt:lpstr>Acquiring a Domain Name:  project435web.online</vt:lpstr>
      <vt:lpstr>Configured BIND9 as an authoritative DNS server</vt:lpstr>
      <vt:lpstr>Installing and Configuring Apache Web Server </vt:lpstr>
      <vt:lpstr>Securing Apache with SSL and Digital Certificates</vt:lpstr>
      <vt:lpstr>Access Control by Source IP Address</vt:lpstr>
      <vt:lpstr>Installing and Securing MySQL Server</vt:lpstr>
      <vt:lpstr>Installing and Securing phpMyAdmin </vt:lpstr>
      <vt:lpstr>Installing and Securing WordPress</vt:lpstr>
      <vt:lpstr>Lessons Learned 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Jasmine T Roberts</cp:lastModifiedBy>
  <cp:revision>2</cp:revision>
  <cp:lastPrinted>2024-11-25T23:04:23Z</cp:lastPrinted>
  <dcterms:modified xsi:type="dcterms:W3CDTF">2025-04-02T18:56:38Z</dcterms:modified>
</cp:coreProperties>
</file>